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3" r:id="rId2"/>
    <p:sldId id="257" r:id="rId3"/>
    <p:sldId id="345" r:id="rId4"/>
    <p:sldId id="277" r:id="rId5"/>
    <p:sldId id="278" r:id="rId6"/>
    <p:sldId id="279" r:id="rId7"/>
    <p:sldId id="280" r:id="rId8"/>
    <p:sldId id="281" r:id="rId9"/>
    <p:sldId id="283" r:id="rId10"/>
    <p:sldId id="282" r:id="rId11"/>
    <p:sldId id="285" r:id="rId12"/>
    <p:sldId id="286" r:id="rId13"/>
    <p:sldId id="290" r:id="rId14"/>
    <p:sldId id="291" r:id="rId15"/>
    <p:sldId id="288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21DC4A-6127-46B5-B23D-4096AAFA1F85}" v="12" dt="2024-02-05T15:59:57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87B6E-47FE-4097-9D13-011C5DA30702}" type="datetimeFigureOut">
              <a:rPr lang="de-DE" smtClean="0"/>
              <a:t>05.02.2024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42528-2BBE-4331-A062-6751ECCCC0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289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94165F4-379C-44F2-8E89-DB43904FE85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757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HINWEIS: Wenn Sie Bilder auf dieser Folie ändern möchten, wählen Sie sie aus, und löschen Sie sie. Klicken Sie anschließend auf das Symbol "Bild einfügen"</a:t>
            </a:r>
          </a:p>
          <a:p>
            <a:pPr rtl="0"/>
            <a:r>
              <a:rPr lang="de-DE"/>
              <a:t>im Platzhalter, um Ihr eigenes Bild einzufügen.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B94165F4-379C-44F2-8E89-DB43904FE85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92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HINWEIS: Wenn Sie Bilder auf dieser Folie ändern möchten, wählen Sie sie aus, und löschen Sie sie. Klicken Sie anschließend auf das Symbol "Bild einfügen"</a:t>
            </a:r>
          </a:p>
          <a:p>
            <a:pPr rtl="0"/>
            <a:r>
              <a:rPr lang="de-DE"/>
              <a:t>im Platzhalter, um Ihr eigenes Bild einzufügen.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B94165F4-379C-44F2-8E89-DB43904FE85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533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6B385C-B77B-019B-D3A7-CAFBE174A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E225C67-F71D-9172-78F3-1A7E397DB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96F99D-7360-AD21-CF71-FC24A695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4BC1-306A-4C7F-BDDD-F0230D4ACF79}" type="datetimeFigureOut">
              <a:rPr lang="de-DE" smtClean="0"/>
              <a:t>05.02.2024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C708A0-2839-BBAE-43AC-9CA00A8C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0D3A8A-C9FC-F69B-D7A4-727CA364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FFC5-A0C9-4A65-92B8-6BDCC0FC0D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076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D1B975-BA8A-4168-3F20-83C3E402D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136D141-216E-1622-F7F8-8A539E494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D7C876-DBD4-4FB5-3D53-48820F85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4BC1-306A-4C7F-BDDD-F0230D4ACF79}" type="datetimeFigureOut">
              <a:rPr lang="de-DE" smtClean="0"/>
              <a:t>05.02.2024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386E74-1C85-361F-DB5B-E116723A0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A3FB61-94D2-6BCA-1CDE-31A8ED1D1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FFC5-A0C9-4A65-92B8-6BDCC0FC0D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211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1A933D8-23B9-B6E7-6691-EF9DB8A638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DC31B8B-2C6B-5C59-D157-5579E504B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5C6557-D4D6-5A8B-8D44-3E091A392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4BC1-306A-4C7F-BDDD-F0230D4ACF79}" type="datetimeFigureOut">
              <a:rPr lang="de-DE" smtClean="0"/>
              <a:t>05.02.2024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DF2AF2-F1F7-D7A6-95CC-B070B97FA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36C452-A72E-4094-F835-A1373D42B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FFC5-A0C9-4A65-92B8-6BDCC0FC0D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493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ild mit Beschriftung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Gruppieren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Freihandform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</a:lstStyle>
              <a:p>
                <a:pPr rtl="0"/>
                <a:endParaRPr lang="de-DE"/>
              </a:p>
            </p:txBody>
          </p:sp>
          <p:grpSp>
            <p:nvGrpSpPr>
              <p:cNvPr id="12" name="Gruppieren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Freihandform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lvl="0" rtl="0"/>
                  <a:endParaRPr lang="de-DE"/>
                </a:p>
              </p:txBody>
            </p:sp>
            <p:sp>
              <p:nvSpPr>
                <p:cNvPr id="14" name="Freihandform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15" name="Freihandform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16" name="Freihandform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17" name="Freihandform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18" name="Freihandform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19" name="Freihandform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20" name="Freihandform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21" name="Freihandform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22" name="Freihandform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23" name="Freihandform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24" name="Freihandform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lvl="0" rtl="0"/>
                  <a:endParaRPr lang="de-DE"/>
                </a:p>
              </p:txBody>
            </p:sp>
            <p:sp>
              <p:nvSpPr>
                <p:cNvPr id="25" name="Freihandform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26" name="Freihandform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27" name="Freihandform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lvl="0" rtl="0"/>
                  <a:endParaRPr lang="de-DE"/>
                </a:p>
              </p:txBody>
            </p:sp>
            <p:sp>
              <p:nvSpPr>
                <p:cNvPr id="28" name="Freihandform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lvl="0" rtl="0"/>
                  <a:endParaRPr lang="de-DE"/>
                </a:p>
              </p:txBody>
            </p:sp>
            <p:sp>
              <p:nvSpPr>
                <p:cNvPr id="29" name="Freihandform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30" name="Freihandform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31" name="Freihandform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32" name="Freihandform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lvl="0" rtl="0"/>
                  <a:endParaRPr lang="de-DE"/>
                </a:p>
              </p:txBody>
            </p:sp>
            <p:sp>
              <p:nvSpPr>
                <p:cNvPr id="33" name="Freihandform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34" name="Freihandform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35" name="Freihandform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lvl="0" rtl="0"/>
                  <a:endParaRPr lang="de-DE"/>
                </a:p>
              </p:txBody>
            </p:sp>
            <p:sp>
              <p:nvSpPr>
                <p:cNvPr id="36" name="Freihandform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37" name="Freihandform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38" name="Freihandform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39" name="Freihandform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40" name="Freihandform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lvl="0" rtl="0"/>
                  <a:endParaRPr lang="de-DE"/>
                </a:p>
              </p:txBody>
            </p:sp>
            <p:sp>
              <p:nvSpPr>
                <p:cNvPr id="41" name="Freihandform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42" name="Freihandform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43" name="Freihandform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lvl="0" rtl="0"/>
                  <a:endParaRPr lang="de-DE"/>
                </a:p>
              </p:txBody>
            </p:sp>
            <p:sp>
              <p:nvSpPr>
                <p:cNvPr id="44" name="Freihandform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45" name="Freihandform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46" name="Freihandform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47" name="Freihandform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lvl="0" rtl="0"/>
                  <a:endParaRPr lang="de-DE"/>
                </a:p>
              </p:txBody>
            </p:sp>
            <p:sp>
              <p:nvSpPr>
                <p:cNvPr id="48" name="Freihandform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49" name="Freihandform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lvl="0" rtl="0"/>
                  <a:endParaRPr lang="de-DE"/>
                </a:p>
              </p:txBody>
            </p:sp>
            <p:sp>
              <p:nvSpPr>
                <p:cNvPr id="50" name="Freihandform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51" name="Freihandform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52" name="Freihandform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53" name="Freihandform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lvl="0" rtl="0"/>
                  <a:endParaRPr lang="de-DE"/>
                </a:p>
              </p:txBody>
            </p:sp>
            <p:sp>
              <p:nvSpPr>
                <p:cNvPr id="54" name="Freihandform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55" name="Freihandform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56" name="Freihandform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57" name="Freihandform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58" name="Freihandform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lvl="0" rtl="0"/>
                  <a:endParaRPr lang="de-DE"/>
                </a:p>
              </p:txBody>
            </p:sp>
            <p:sp>
              <p:nvSpPr>
                <p:cNvPr id="59" name="Freihandform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60" name="Freihandform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61" name="Freihandform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  <p:sp>
              <p:nvSpPr>
                <p:cNvPr id="62" name="Freihandform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lvl="0" rtl="0"/>
                  <a:endParaRPr lang="de-DE"/>
                </a:p>
              </p:txBody>
            </p:sp>
            <p:sp>
              <p:nvSpPr>
                <p:cNvPr id="63" name="Freihandform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</a:lstStyle>
                <a:p>
                  <a:pPr rtl="0"/>
                  <a:endParaRPr lang="de-DE"/>
                </a:p>
              </p:txBody>
            </p:sp>
          </p:grpSp>
        </p:grpSp>
        <p:sp>
          <p:nvSpPr>
            <p:cNvPr id="10" name="Freihandform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</a:lstStyle>
            <a:p>
              <a:pPr rtl="0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rtlCol="0" anchor="b">
            <a:normAutofit/>
          </a:bodyPr>
          <a:lstStyle>
            <a:lvl1pPr>
              <a:defRPr lang="de-DE" sz="360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8" name="Bildplatzhalter 67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lang="de-DE" sz="2000"/>
            </a:lvl1pPr>
            <a:lvl2pPr marL="457200" indent="0">
              <a:buNone/>
              <a:defRPr lang="de-DE" sz="2800"/>
            </a:lvl2pPr>
            <a:lvl3pPr marL="914400" indent="0">
              <a:buNone/>
              <a:defRPr lang="de-DE" sz="2400"/>
            </a:lvl3pPr>
            <a:lvl4pPr marL="1371600" indent="0">
              <a:buNone/>
              <a:defRPr lang="de-DE" sz="2000"/>
            </a:lvl4pPr>
            <a:lvl5pPr marL="1828800" indent="0">
              <a:buNone/>
              <a:defRPr lang="de-DE" sz="2000"/>
            </a:lvl5pPr>
            <a:lvl6pPr marL="2286000" indent="0">
              <a:buNone/>
              <a:defRPr lang="de-DE" sz="2000"/>
            </a:lvl6pPr>
            <a:lvl7pPr marL="2743200" indent="0">
              <a:buNone/>
              <a:defRPr lang="de-DE" sz="2000"/>
            </a:lvl7pPr>
            <a:lvl8pPr marL="3200400" indent="0">
              <a:buNone/>
              <a:defRPr lang="de-DE" sz="2000"/>
            </a:lvl8pPr>
            <a:lvl9pPr marL="3657600" indent="0">
              <a:buNone/>
              <a:defRPr lang="de-DE"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 rtlCol="0">
            <a:normAutofit/>
          </a:bodyPr>
          <a:lstStyle>
            <a:lvl1pPr marL="0" indent="0">
              <a:buNone/>
              <a:defRPr lang="de-DE"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lang="de-DE" sz="1400"/>
            </a:lvl2pPr>
            <a:lvl3pPr marL="914400" indent="0">
              <a:buNone/>
              <a:defRPr lang="de-DE" sz="1200"/>
            </a:lvl3pPr>
            <a:lvl4pPr marL="1371600" indent="0">
              <a:buNone/>
              <a:defRPr lang="de-DE" sz="1000"/>
            </a:lvl4pPr>
            <a:lvl5pPr marL="1828800" indent="0">
              <a:buNone/>
              <a:defRPr lang="de-DE" sz="1000"/>
            </a:lvl5pPr>
            <a:lvl6pPr marL="2286000" indent="0">
              <a:buNone/>
              <a:defRPr lang="de-DE" sz="1000"/>
            </a:lvl6pPr>
            <a:lvl7pPr marL="2743200" indent="0">
              <a:buNone/>
              <a:defRPr lang="de-DE" sz="1000"/>
            </a:lvl7pPr>
            <a:lvl8pPr marL="3200400" indent="0">
              <a:buNone/>
              <a:defRPr lang="de-DE" sz="1000"/>
            </a:lvl8pPr>
            <a:lvl9pPr marL="3657600" indent="0">
              <a:buNone/>
              <a:defRPr lang="de-DE" sz="10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6848019"/>
      </p:ext>
    </p:extLst>
  </p:cSld>
  <p:clrMapOvr>
    <a:masterClrMapping/>
  </p:clrMapOvr>
  <p:transition spd="slow" advClick="0" advTm="10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/>
              <a:t>Mastertitelformat bearbeiten</a:t>
            </a:r>
          </a:p>
        </p:txBody>
      </p:sp>
      <p:sp>
        <p:nvSpPr>
          <p:cNvPr id="5" name="Freihandform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</a:lstStyle>
          <a:p>
            <a:pPr rtl="0"/>
            <a:endParaRPr lang="de-DE"/>
          </a:p>
        </p:txBody>
      </p:sp>
      <p:sp>
        <p:nvSpPr>
          <p:cNvPr id="6" name="Freihandform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</a:lstStyle>
          <a:p>
            <a:pPr rtl="0"/>
            <a:endParaRPr lang="de-DE"/>
          </a:p>
        </p:txBody>
      </p:sp>
      <p:sp>
        <p:nvSpPr>
          <p:cNvPr id="7" name="Freihandform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</a:lstStyle>
          <a:p>
            <a:pPr rtl="0"/>
            <a:endParaRPr lang="de-DE"/>
          </a:p>
        </p:txBody>
      </p:sp>
      <p:sp>
        <p:nvSpPr>
          <p:cNvPr id="8" name="Bildplatzhalter 56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5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 lang="de-DE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4843229A-47EC-4131-AC57-6C26A026DC32}" type="datetime1">
              <a:rPr lang="de-DE" smtClean="0"/>
              <a:t>05.02.2024</a:t>
            </a:fld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09C03C58-465B-42F2-8BA3-01664A6B69B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6479492"/>
      </p:ext>
    </p:extLst>
  </p:cSld>
  <p:clrMapOvr>
    <a:masterClrMapping/>
  </p:clrMapOvr>
  <p:transition spd="slow" advClick="0" advTm="10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6F11F-4FF7-A04B-F219-F21839D59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582CFF-B284-CB6F-3C9A-F34E22600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86684E-60A9-2C8C-25FE-B8BE823D0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4BC1-306A-4C7F-BDDD-F0230D4ACF79}" type="datetimeFigureOut">
              <a:rPr lang="de-DE" smtClean="0"/>
              <a:t>05.02.2024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9B1211-1987-EE9B-C3C9-D679A9043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44FB9A-3F83-B8F5-B73D-F71EF632B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FFC5-A0C9-4A65-92B8-6BDCC0FC0D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60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32C96-AB50-8FB8-9EEA-473DC43AF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43496F-1958-3E9F-3705-5FA050F53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C2D3A5-8AC4-B72C-3EE3-2D8835B8F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4BC1-306A-4C7F-BDDD-F0230D4ACF79}" type="datetimeFigureOut">
              <a:rPr lang="de-DE" smtClean="0"/>
              <a:t>05.02.2024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43130F-EAAE-34A3-A5D4-40958BC9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6C02EF-ECD4-EE99-7F18-322C672B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FFC5-A0C9-4A65-92B8-6BDCC0FC0D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5186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FED2DC-E190-8073-BD41-12E1865B2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735246-B659-B4C2-EF63-579152EB3E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1049B14-5350-AC9C-0DDA-AF1AA40F0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8FE856-97BB-90A1-DF2F-508D5A9B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4BC1-306A-4C7F-BDDD-F0230D4ACF79}" type="datetimeFigureOut">
              <a:rPr lang="de-DE" smtClean="0"/>
              <a:t>05.02.2024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B096C5-E1FA-2AEC-45C1-8C8BD7FB6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90B25D-F024-E4F8-F248-CE69C2759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FFC5-A0C9-4A65-92B8-6BDCC0FC0D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70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F8CB2-E1A4-424E-6B5F-3358A02D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4104B0-8F72-A85C-C35C-7AEBF96B6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579ED27-EB4E-28F7-DF27-1767ED789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6D7D2AF-F298-5CA4-355B-A9E0EA9904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D45A65-C207-57C7-9E30-36269F605C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EB2EFDE-BE99-D964-6CB1-7BF504040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4BC1-306A-4C7F-BDDD-F0230D4ACF79}" type="datetimeFigureOut">
              <a:rPr lang="de-DE" smtClean="0"/>
              <a:t>05.02.2024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5A64CCC-3E22-B74B-9642-4519BF49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1F02F5A-DC77-080A-C904-9EF774627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FFC5-A0C9-4A65-92B8-6BDCC0FC0D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8739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7249C-4BDC-66A4-96CC-65004552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C5779C6-7529-22CB-4FBE-403BDDBA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4BC1-306A-4C7F-BDDD-F0230D4ACF79}" type="datetimeFigureOut">
              <a:rPr lang="de-DE" smtClean="0"/>
              <a:t>05.02.2024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39FDE4-4562-71C2-FDEE-7DE00A69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8D39BC-B8E8-2E5A-2CC3-AF7D85A1F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FFC5-A0C9-4A65-92B8-6BDCC0FC0D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9376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656CF0B-8E67-C1E4-B573-2C82E8397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4BC1-306A-4C7F-BDDD-F0230D4ACF79}" type="datetimeFigureOut">
              <a:rPr lang="de-DE" smtClean="0"/>
              <a:t>05.02.2024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C6F1C9-3360-AF0D-257E-18C499C2E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25F8EB-98DE-1646-342C-E9E4A3375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FFC5-A0C9-4A65-92B8-6BDCC0FC0D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764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440D0D-28AF-B4EB-83A4-CA8FE5EF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538224-8C71-0572-6DEF-57FD3A406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45E347-254E-4748-5F5A-1DE4C8B73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D6F797-A805-F5A0-922A-8332C4E3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4BC1-306A-4C7F-BDDD-F0230D4ACF79}" type="datetimeFigureOut">
              <a:rPr lang="de-DE" smtClean="0"/>
              <a:t>05.02.2024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A011DD-0CCF-5924-FD5B-20AA8F4FE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BCBE07-4F87-80CC-67E6-46220C888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FFC5-A0C9-4A65-92B8-6BDCC0FC0D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39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A308F-1731-AFA3-D379-0F7FAD712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6528F07-0453-F86D-98BC-BFAB5504C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454D89-C9A6-DBE3-8EEB-9E839C2C3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533E0CE-551D-7326-9EE1-CA4FE4E8C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4BC1-306A-4C7F-BDDD-F0230D4ACF79}" type="datetimeFigureOut">
              <a:rPr lang="de-DE" smtClean="0"/>
              <a:t>05.02.2024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194FD1-AF84-412A-BEA4-F135B27EA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F0BE6F-728E-C74B-EF79-80CABAA22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FFC5-A0C9-4A65-92B8-6BDCC0FC0D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23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E847406-37EB-9D20-F757-3945F800E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0C3454-A5C6-9737-5A97-BDB4610AD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EBC19A-66C1-971D-623D-F1F386A58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24BC1-306A-4C7F-BDDD-F0230D4ACF79}" type="datetimeFigureOut">
              <a:rPr lang="de-DE" smtClean="0"/>
              <a:t>05.02.2024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7BC46B-384F-AE20-8CEE-34EFEA622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69E497-EC1F-8907-C664-8AF204D43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4FFC5-A0C9-4A65-92B8-6BDCC0FC0D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236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Jahreshaupt-versammlung am 09.01.2023</a:t>
            </a:r>
          </a:p>
        </p:txBody>
      </p:sp>
      <p:pic>
        <p:nvPicPr>
          <p:cNvPr id="4" name="Bildplatzhalter 3" descr="Ein Bild, das Kleidung, Menschliches Gesicht, Person, Im Haus enthält.&#10;&#10;Automatisch generierte Beschreibung">
            <a:extLst>
              <a:ext uri="{FF2B5EF4-FFF2-40B4-BE49-F238E27FC236}">
                <a16:creationId xmlns:a16="http://schemas.microsoft.com/office/drawing/2014/main" id="{8FD76493-7750-AC12-B6A4-C162D09823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13950" b="-1"/>
          <a:stretch/>
        </p:blipFill>
        <p:spPr>
          <a:xfrm>
            <a:off x="1449263" y="1357283"/>
            <a:ext cx="5822838" cy="3907865"/>
          </a:xfr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2F4CA48-9D99-A08C-5D0A-4280FE9FD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970746"/>
      </p:ext>
    </p:extLst>
  </p:cSld>
  <p:clrMapOvr>
    <a:masterClrMapping/>
  </p:clrMapOvr>
  <p:transition spd="slow" advClick="0" advTm="10000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E05E3-2999-DD9A-C4E9-55EDF53F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09.02.2023 Schießstand am Freudenberg</a:t>
            </a:r>
          </a:p>
        </p:txBody>
      </p:sp>
      <p:pic>
        <p:nvPicPr>
          <p:cNvPr id="5" name="Bildplatzhalter 4" descr="Ein Bild, das Kleidung, Person, Wand, Schuhwerk enthält.&#10;&#10;Automatisch generierte Beschreibung">
            <a:extLst>
              <a:ext uri="{FF2B5EF4-FFF2-40B4-BE49-F238E27FC236}">
                <a16:creationId xmlns:a16="http://schemas.microsoft.com/office/drawing/2014/main" id="{92BFC16C-6AED-C539-EC84-1D74A4105C2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3850" b="3850"/>
          <a:stretch>
            <a:fillRect/>
          </a:stretch>
        </p:blipFill>
        <p:spPr>
          <a:xfrm>
            <a:off x="1390650" y="1981201"/>
            <a:ext cx="9382125" cy="4048124"/>
          </a:xfrm>
        </p:spPr>
      </p:pic>
    </p:spTree>
    <p:extLst>
      <p:ext uri="{BB962C8B-B14F-4D97-AF65-F5344CB8AC3E}">
        <p14:creationId xmlns:p14="http://schemas.microsoft.com/office/powerpoint/2010/main" val="3144907117"/>
      </p:ext>
    </p:extLst>
  </p:cSld>
  <p:clrMapOvr>
    <a:masterClrMapping/>
  </p:clrMapOvr>
  <p:transition spd="slow" advClick="0" advTm="10000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A1B2C-A39D-A0BE-5A77-C2E447ED1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03.03.2023</a:t>
            </a:r>
            <a:br>
              <a:rPr lang="de-DE" dirty="0"/>
            </a:br>
            <a:r>
              <a:rPr lang="de-DE" dirty="0"/>
              <a:t>Ladies </a:t>
            </a:r>
            <a:r>
              <a:rPr lang="de-DE" dirty="0" err="1"/>
              <a:t>night</a:t>
            </a:r>
            <a:r>
              <a:rPr lang="de-DE" dirty="0"/>
              <a:t> </a:t>
            </a:r>
          </a:p>
        </p:txBody>
      </p:sp>
      <p:pic>
        <p:nvPicPr>
          <p:cNvPr id="6" name="Bildplatzhalter 5" descr="Ein Bild, das Frau, Kleidung, Person, Mann enthält.&#10;&#10;Automatisch generierte Beschreibung">
            <a:extLst>
              <a:ext uri="{FF2B5EF4-FFF2-40B4-BE49-F238E27FC236}">
                <a16:creationId xmlns:a16="http://schemas.microsoft.com/office/drawing/2014/main" id="{60B88AD9-69B0-4F5B-929C-4A482D3ADE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478" r="16478"/>
          <a:stretch>
            <a:fillRect/>
          </a:stretch>
        </p:blipFill>
        <p:spPr>
          <a:xfrm>
            <a:off x="1334278" y="1194318"/>
            <a:ext cx="6046236" cy="422676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1A8DF4-6837-9CF9-B008-39F27407F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Mit Weinprobe</a:t>
            </a:r>
          </a:p>
        </p:txBody>
      </p:sp>
    </p:spTree>
    <p:extLst>
      <p:ext uri="{BB962C8B-B14F-4D97-AF65-F5344CB8AC3E}">
        <p14:creationId xmlns:p14="http://schemas.microsoft.com/office/powerpoint/2010/main" val="1996803302"/>
      </p:ext>
    </p:extLst>
  </p:cSld>
  <p:clrMapOvr>
    <a:masterClrMapping/>
  </p:clrMapOvr>
  <p:transition spd="slow" advClick="0" advTm="1000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A1B2C-A39D-A0BE-5A77-C2E447ED1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03.03.2023</a:t>
            </a:r>
            <a:br>
              <a:rPr lang="de-DE" dirty="0"/>
            </a:br>
            <a:r>
              <a:rPr lang="de-DE" dirty="0"/>
              <a:t>Ladies </a:t>
            </a:r>
            <a:r>
              <a:rPr lang="de-DE" dirty="0" err="1"/>
              <a:t>night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1A8DF4-6837-9CF9-B008-39F27407F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Mit Weinprobe</a:t>
            </a:r>
          </a:p>
        </p:txBody>
      </p:sp>
      <p:pic>
        <p:nvPicPr>
          <p:cNvPr id="8" name="Bildplatzhalter 7" descr="Ein Bild, das Kleidung, Szene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20417408-651F-E7C0-C735-BD64CC70B8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478" r="16478"/>
          <a:stretch>
            <a:fillRect/>
          </a:stretch>
        </p:blipFill>
        <p:spPr>
          <a:xfrm>
            <a:off x="1306286" y="1166327"/>
            <a:ext cx="6102220" cy="4189444"/>
          </a:xfrm>
        </p:spPr>
      </p:pic>
    </p:spTree>
    <p:extLst>
      <p:ext uri="{BB962C8B-B14F-4D97-AF65-F5344CB8AC3E}">
        <p14:creationId xmlns:p14="http://schemas.microsoft.com/office/powerpoint/2010/main" val="1530291340"/>
      </p:ext>
    </p:extLst>
  </p:cSld>
  <p:clrMapOvr>
    <a:masterClrMapping/>
  </p:clrMapOvr>
  <p:transition spd="slow" advClick="0" advTm="10000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A1B2C-A39D-A0BE-5A77-C2E447ED1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03.03.2023</a:t>
            </a:r>
            <a:br>
              <a:rPr lang="de-DE" dirty="0"/>
            </a:br>
            <a:r>
              <a:rPr lang="de-DE" dirty="0"/>
              <a:t>Ladies </a:t>
            </a:r>
            <a:r>
              <a:rPr lang="de-DE" dirty="0" err="1"/>
              <a:t>night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1A8DF4-6837-9CF9-B008-39F27407F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Mit Weinprobe</a:t>
            </a:r>
          </a:p>
        </p:txBody>
      </p:sp>
      <p:pic>
        <p:nvPicPr>
          <p:cNvPr id="6" name="Bildplatzhalter 5" descr="Ein Bild, das Text, Kleidung, Szene, Person enthält.&#10;&#10;Automatisch generierte Beschreibung">
            <a:extLst>
              <a:ext uri="{FF2B5EF4-FFF2-40B4-BE49-F238E27FC236}">
                <a16:creationId xmlns:a16="http://schemas.microsoft.com/office/drawing/2014/main" id="{0940960B-FCE6-4512-5CB9-D12514DB39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215" r="21215"/>
          <a:stretch>
            <a:fillRect/>
          </a:stretch>
        </p:blipFill>
        <p:spPr>
          <a:xfrm>
            <a:off x="1361661" y="1192697"/>
            <a:ext cx="5993296" cy="4194312"/>
          </a:xfrm>
        </p:spPr>
      </p:pic>
    </p:spTree>
    <p:extLst>
      <p:ext uri="{BB962C8B-B14F-4D97-AF65-F5344CB8AC3E}">
        <p14:creationId xmlns:p14="http://schemas.microsoft.com/office/powerpoint/2010/main" val="210459139"/>
      </p:ext>
    </p:extLst>
  </p:cSld>
  <p:clrMapOvr>
    <a:masterClrMapping/>
  </p:clrMapOvr>
  <p:transition spd="slow" advClick="0" advTm="10000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A1B2C-A39D-A0BE-5A77-C2E447ED1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03.03.2023</a:t>
            </a:r>
            <a:br>
              <a:rPr lang="de-DE" dirty="0"/>
            </a:br>
            <a:r>
              <a:rPr lang="de-DE" dirty="0"/>
              <a:t>Ladies </a:t>
            </a:r>
            <a:r>
              <a:rPr lang="de-DE" dirty="0" err="1"/>
              <a:t>night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1A8DF4-6837-9CF9-B008-39F27407F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Mit Weinprobe</a:t>
            </a:r>
          </a:p>
        </p:txBody>
      </p:sp>
      <p:pic>
        <p:nvPicPr>
          <p:cNvPr id="6" name="Bildplatzhalter 5" descr="Ein Bild, das Kleidung, Szene, Person, Schuhwerk enthält.&#10;&#10;Automatisch generierte Beschreibung">
            <a:extLst>
              <a:ext uri="{FF2B5EF4-FFF2-40B4-BE49-F238E27FC236}">
                <a16:creationId xmlns:a16="http://schemas.microsoft.com/office/drawing/2014/main" id="{763E88E8-0E46-910F-0C84-3789D7249A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967" r="10967"/>
          <a:stretch>
            <a:fillRect/>
          </a:stretch>
        </p:blipFill>
        <p:spPr>
          <a:xfrm>
            <a:off x="1348033" y="1187777"/>
            <a:ext cx="6117996" cy="4326903"/>
          </a:xfrm>
        </p:spPr>
      </p:pic>
    </p:spTree>
    <p:extLst>
      <p:ext uri="{BB962C8B-B14F-4D97-AF65-F5344CB8AC3E}">
        <p14:creationId xmlns:p14="http://schemas.microsoft.com/office/powerpoint/2010/main" val="1858085142"/>
      </p:ext>
    </p:extLst>
  </p:cSld>
  <p:clrMapOvr>
    <a:masterClrMapping/>
  </p:clrMapOvr>
  <p:transition spd="slow" advClick="0" advTm="10000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A1B2C-A39D-A0BE-5A77-C2E447ED1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03.03.2023</a:t>
            </a:r>
            <a:br>
              <a:rPr lang="de-DE" dirty="0"/>
            </a:br>
            <a:r>
              <a:rPr lang="de-DE" dirty="0"/>
              <a:t>Ladies </a:t>
            </a:r>
            <a:r>
              <a:rPr lang="de-DE" dirty="0" err="1"/>
              <a:t>night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1A8DF4-6837-9CF9-B008-39F27407F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Mit Weinprobe</a:t>
            </a:r>
          </a:p>
        </p:txBody>
      </p:sp>
      <p:pic>
        <p:nvPicPr>
          <p:cNvPr id="6" name="Bildplatzhalter 5" descr="Ein Bild, das Kleidung, Menschliches Gesicht, Frau, Person enthält.&#10;&#10;Automatisch generierte Beschreibung">
            <a:extLst>
              <a:ext uri="{FF2B5EF4-FFF2-40B4-BE49-F238E27FC236}">
                <a16:creationId xmlns:a16="http://schemas.microsoft.com/office/drawing/2014/main" id="{22F7C4DA-C166-B38C-4646-74D7BE400D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478" r="16478"/>
          <a:stretch>
            <a:fillRect/>
          </a:stretch>
        </p:blipFill>
        <p:spPr>
          <a:xfrm>
            <a:off x="1334278" y="1240971"/>
            <a:ext cx="6036906" cy="4198776"/>
          </a:xfrm>
        </p:spPr>
      </p:pic>
    </p:spTree>
    <p:extLst>
      <p:ext uri="{BB962C8B-B14F-4D97-AF65-F5344CB8AC3E}">
        <p14:creationId xmlns:p14="http://schemas.microsoft.com/office/powerpoint/2010/main" val="1864280591"/>
      </p:ext>
    </p:extLst>
  </p:cSld>
  <p:clrMapOvr>
    <a:masterClrMapping/>
  </p:clrMapOvr>
  <p:transition spd="slow" advClick="0" advTm="10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sz="2800" dirty="0"/>
              <a:t>Jahreshaupt-versammlung 09.01.2023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dirty="0"/>
              <a:t>Vortrag von Martin </a:t>
            </a:r>
            <a:r>
              <a:rPr lang="de-DE" dirty="0" err="1"/>
              <a:t>Neitemeier</a:t>
            </a:r>
            <a:endParaRPr lang="de-DE" dirty="0"/>
          </a:p>
          <a:p>
            <a:pPr rtl="0"/>
            <a:r>
              <a:rPr lang="de-DE" dirty="0"/>
              <a:t>„Bürgerstiftung“</a:t>
            </a:r>
          </a:p>
        </p:txBody>
      </p:sp>
      <p:pic>
        <p:nvPicPr>
          <p:cNvPr id="5" name="Bildplatzhalter 4" descr="Ein Bild, das Kleidung, Person, Im Haus, Frau enthält.&#10;&#10;Automatisch generierte Beschreibung">
            <a:extLst>
              <a:ext uri="{FF2B5EF4-FFF2-40B4-BE49-F238E27FC236}">
                <a16:creationId xmlns:a16="http://schemas.microsoft.com/office/drawing/2014/main" id="{9E88A66F-B592-6E1B-9AB3-FF2F3E6D99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621" r="126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p:transition spd="slow" advClick="0" advTm="10000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sz="2800" dirty="0"/>
              <a:t>Jahreshaupt-versammlung 09.01.2023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algn="ctr" rtl="0"/>
            <a:endParaRPr lang="de-DE" dirty="0"/>
          </a:p>
          <a:p>
            <a:pPr algn="ctr" rtl="0"/>
            <a:r>
              <a:rPr lang="de-DE"/>
              <a:t>Neuaufnahmen </a:t>
            </a:r>
            <a:endParaRPr lang="de-DE" dirty="0"/>
          </a:p>
        </p:txBody>
      </p:sp>
      <p:pic>
        <p:nvPicPr>
          <p:cNvPr id="16" name="Bildplatzhalter 15" descr="Ein Bild, das Kleidung, Person, Im Haus, Menschliches Gesicht enthält.&#10;&#10;Automatisch generierte Beschreibung">
            <a:extLst>
              <a:ext uri="{FF2B5EF4-FFF2-40B4-BE49-F238E27FC236}">
                <a16:creationId xmlns:a16="http://schemas.microsoft.com/office/drawing/2014/main" id="{1B732983-242B-118E-EF2C-0CDEA97F51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734" r="27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6235859"/>
      </p:ext>
    </p:extLst>
  </p:cSld>
  <p:clrMapOvr>
    <a:masterClrMapping/>
  </p:clrMapOvr>
  <p:transition spd="slow" advClick="0" advTm="1000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E05E3-2999-DD9A-C4E9-55EDF53F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09.02.2023 Schießstand am Freudenberg</a:t>
            </a:r>
          </a:p>
        </p:txBody>
      </p:sp>
      <p:pic>
        <p:nvPicPr>
          <p:cNvPr id="5" name="Bildplatzhalter 4" descr="Ein Bild, das Kleidung, Person, Wand, Im Haus enthält.&#10;&#10;Automatisch generierte Beschreibung">
            <a:extLst>
              <a:ext uri="{FF2B5EF4-FFF2-40B4-BE49-F238E27FC236}">
                <a16:creationId xmlns:a16="http://schemas.microsoft.com/office/drawing/2014/main" id="{E4095705-5A49-B02F-0C0C-2FB24576D2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3850" b="3850"/>
          <a:stretch>
            <a:fillRect/>
          </a:stretch>
        </p:blipFill>
        <p:spPr>
          <a:xfrm>
            <a:off x="1455576" y="1940767"/>
            <a:ext cx="9321281" cy="4124131"/>
          </a:xfrm>
        </p:spPr>
      </p:pic>
    </p:spTree>
    <p:extLst>
      <p:ext uri="{BB962C8B-B14F-4D97-AF65-F5344CB8AC3E}">
        <p14:creationId xmlns:p14="http://schemas.microsoft.com/office/powerpoint/2010/main" val="3382916493"/>
      </p:ext>
    </p:extLst>
  </p:cSld>
  <p:clrMapOvr>
    <a:masterClrMapping/>
  </p:clrMapOvr>
  <p:transition spd="slow" advClick="0" advTm="10000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E05E3-2999-DD9A-C4E9-55EDF53F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09.02.2023 Schießstand am Freudenberg</a:t>
            </a:r>
          </a:p>
        </p:txBody>
      </p:sp>
      <p:pic>
        <p:nvPicPr>
          <p:cNvPr id="7" name="Bildplatzhalter 6" descr="Ein Bild, das Wand, Im Haus, Kleidung, Szene enthält.&#10;&#10;Automatisch generierte Beschreibung">
            <a:extLst>
              <a:ext uri="{FF2B5EF4-FFF2-40B4-BE49-F238E27FC236}">
                <a16:creationId xmlns:a16="http://schemas.microsoft.com/office/drawing/2014/main" id="{5D45D544-9C06-B247-4F6E-7976FDC5E6D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3850" b="3850"/>
          <a:stretch>
            <a:fillRect/>
          </a:stretch>
        </p:blipFill>
        <p:spPr>
          <a:xfrm>
            <a:off x="1362269" y="1828800"/>
            <a:ext cx="9442580" cy="4320073"/>
          </a:xfrm>
        </p:spPr>
      </p:pic>
    </p:spTree>
    <p:extLst>
      <p:ext uri="{BB962C8B-B14F-4D97-AF65-F5344CB8AC3E}">
        <p14:creationId xmlns:p14="http://schemas.microsoft.com/office/powerpoint/2010/main" val="3568417717"/>
      </p:ext>
    </p:extLst>
  </p:cSld>
  <p:clrMapOvr>
    <a:masterClrMapping/>
  </p:clrMapOvr>
  <p:transition spd="slow" advClick="0" advTm="10000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E05E3-2999-DD9A-C4E9-55EDF53F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09.02.2023 Schießstand am Freudenberg</a:t>
            </a:r>
          </a:p>
        </p:txBody>
      </p:sp>
      <p:pic>
        <p:nvPicPr>
          <p:cNvPr id="6" name="Bildplatzhalter 5" descr="Ein Bild, das Kleidung, Person, Wand, Text enthält.&#10;&#10;Automatisch generierte Beschreibung">
            <a:extLst>
              <a:ext uri="{FF2B5EF4-FFF2-40B4-BE49-F238E27FC236}">
                <a16:creationId xmlns:a16="http://schemas.microsoft.com/office/drawing/2014/main" id="{E57B0C6D-1A04-C49D-E595-8C2C0801C5C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3850" b="3850"/>
          <a:stretch>
            <a:fillRect/>
          </a:stretch>
        </p:blipFill>
        <p:spPr>
          <a:xfrm>
            <a:off x="1390261" y="1931437"/>
            <a:ext cx="9302621" cy="4049485"/>
          </a:xfrm>
        </p:spPr>
      </p:pic>
    </p:spTree>
    <p:extLst>
      <p:ext uri="{BB962C8B-B14F-4D97-AF65-F5344CB8AC3E}">
        <p14:creationId xmlns:p14="http://schemas.microsoft.com/office/powerpoint/2010/main" val="2977148372"/>
      </p:ext>
    </p:extLst>
  </p:cSld>
  <p:clrMapOvr>
    <a:masterClrMapping/>
  </p:clrMapOvr>
  <p:transition spd="slow" advClick="0" advTm="1000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E05E3-2999-DD9A-C4E9-55EDF53F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09.02.2023 Schießstand am Freudenberg</a:t>
            </a:r>
          </a:p>
        </p:txBody>
      </p:sp>
      <p:pic>
        <p:nvPicPr>
          <p:cNvPr id="5" name="Bildplatzhalter 4" descr="Ein Bild, das Person, Kleidung, Wand, Im Haus enthält.&#10;&#10;Automatisch generierte Beschreibung">
            <a:extLst>
              <a:ext uri="{FF2B5EF4-FFF2-40B4-BE49-F238E27FC236}">
                <a16:creationId xmlns:a16="http://schemas.microsoft.com/office/drawing/2014/main" id="{4018784D-CDF4-1128-91AA-CAC815F1DD4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3850" b="3850"/>
          <a:stretch>
            <a:fillRect/>
          </a:stretch>
        </p:blipFill>
        <p:spPr>
          <a:xfrm>
            <a:off x="1455577" y="1968759"/>
            <a:ext cx="9246636" cy="4021494"/>
          </a:xfrm>
        </p:spPr>
      </p:pic>
    </p:spTree>
    <p:extLst>
      <p:ext uri="{BB962C8B-B14F-4D97-AF65-F5344CB8AC3E}">
        <p14:creationId xmlns:p14="http://schemas.microsoft.com/office/powerpoint/2010/main" val="3165772229"/>
      </p:ext>
    </p:extLst>
  </p:cSld>
  <p:clrMapOvr>
    <a:masterClrMapping/>
  </p:clrMapOvr>
  <p:transition spd="slow" advClick="0" advTm="10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E05E3-2999-DD9A-C4E9-55EDF53F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09.02.2023 Schießstand am Freudenberg</a:t>
            </a:r>
          </a:p>
        </p:txBody>
      </p:sp>
      <p:pic>
        <p:nvPicPr>
          <p:cNvPr id="5" name="Bildplatzhalter 4" descr="Ein Bild, das Kleidung, Person, Wand, Im Haus enthält.&#10;&#10;Automatisch generierte Beschreibung">
            <a:extLst>
              <a:ext uri="{FF2B5EF4-FFF2-40B4-BE49-F238E27FC236}">
                <a16:creationId xmlns:a16="http://schemas.microsoft.com/office/drawing/2014/main" id="{D2EBEEA5-54C1-A7C4-E110-80D71DBC08B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3850" b="3850"/>
          <a:stretch>
            <a:fillRect/>
          </a:stretch>
        </p:blipFill>
        <p:spPr>
          <a:xfrm>
            <a:off x="1427584" y="1931437"/>
            <a:ext cx="9283959" cy="4105469"/>
          </a:xfrm>
        </p:spPr>
      </p:pic>
    </p:spTree>
    <p:extLst>
      <p:ext uri="{BB962C8B-B14F-4D97-AF65-F5344CB8AC3E}">
        <p14:creationId xmlns:p14="http://schemas.microsoft.com/office/powerpoint/2010/main" val="3579429478"/>
      </p:ext>
    </p:extLst>
  </p:cSld>
  <p:clrMapOvr>
    <a:masterClrMapping/>
  </p:clrMapOvr>
  <p:transition spd="slow" advClick="0" advTm="10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E05E3-2999-DD9A-C4E9-55EDF53F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09.02.2023 Schießstand am Freudenberg</a:t>
            </a:r>
          </a:p>
        </p:txBody>
      </p:sp>
      <p:pic>
        <p:nvPicPr>
          <p:cNvPr id="5" name="Bildplatzhalter 4" descr="Ein Bild, das Kleidung, Person, Waffe, Schusswaffe enthält.&#10;&#10;Automatisch generierte Beschreibung">
            <a:extLst>
              <a:ext uri="{FF2B5EF4-FFF2-40B4-BE49-F238E27FC236}">
                <a16:creationId xmlns:a16="http://schemas.microsoft.com/office/drawing/2014/main" id="{AAB82CC2-7E55-D80C-FE37-995C42C2A47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1823" b="21823"/>
          <a:stretch>
            <a:fillRect/>
          </a:stretch>
        </p:blipFill>
        <p:spPr>
          <a:xfrm>
            <a:off x="1446245" y="1987420"/>
            <a:ext cx="9293290" cy="4049485"/>
          </a:xfrm>
        </p:spPr>
      </p:pic>
    </p:spTree>
    <p:extLst>
      <p:ext uri="{BB962C8B-B14F-4D97-AF65-F5344CB8AC3E}">
        <p14:creationId xmlns:p14="http://schemas.microsoft.com/office/powerpoint/2010/main" val="309604537"/>
      </p:ext>
    </p:extLst>
  </p:cSld>
  <p:clrMapOvr>
    <a:masterClrMapping/>
  </p:clrMapOvr>
  <p:transition spd="slow" advClick="0" advTm="10000">
    <p:randomBar dir="vert"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Microsoft Office PowerPoint</Application>
  <PresentationFormat>Breitbild</PresentationFormat>
  <Paragraphs>31</Paragraphs>
  <Slides>15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</vt:lpstr>
      <vt:lpstr>Jahreshaupt-versammlung am 09.01.2023</vt:lpstr>
      <vt:lpstr>Jahreshaupt-versammlung 09.01.2023</vt:lpstr>
      <vt:lpstr>Jahreshaupt-versammlung 09.01.2023</vt:lpstr>
      <vt:lpstr>09.02.2023 Schießstand am Freudenberg</vt:lpstr>
      <vt:lpstr>09.02.2023 Schießstand am Freudenberg</vt:lpstr>
      <vt:lpstr>09.02.2023 Schießstand am Freudenberg</vt:lpstr>
      <vt:lpstr>09.02.2023 Schießstand am Freudenberg</vt:lpstr>
      <vt:lpstr>09.02.2023 Schießstand am Freudenberg</vt:lpstr>
      <vt:lpstr>09.02.2023 Schießstand am Freudenberg</vt:lpstr>
      <vt:lpstr>09.02.2023 Schießstand am Freudenberg</vt:lpstr>
      <vt:lpstr>03.03.2023 Ladies night </vt:lpstr>
      <vt:lpstr>03.03.2023 Ladies night </vt:lpstr>
      <vt:lpstr>03.03.2023 Ladies night </vt:lpstr>
      <vt:lpstr>03.03.2023 Ladies night </vt:lpstr>
      <vt:lpstr>03.03.2023 Ladies night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Jahreshaupt-versammlung am 09.01.2023</dc:title>
  <dc:creator>Dorothee Wilmsen</dc:creator>
  <cp:lastModifiedBy>Dorothee Wilmsen</cp:lastModifiedBy>
  <cp:revision>1</cp:revision>
  <dcterms:created xsi:type="dcterms:W3CDTF">2024-02-05T14:57:35Z</dcterms:created>
  <dcterms:modified xsi:type="dcterms:W3CDTF">2024-02-05T16:04:04Z</dcterms:modified>
</cp:coreProperties>
</file>